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75" r:id="rId4"/>
    <p:sldId id="277" r:id="rId5"/>
    <p:sldId id="278" r:id="rId6"/>
    <p:sldId id="280" r:id="rId7"/>
    <p:sldId id="270" r:id="rId8"/>
    <p:sldId id="271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89" r:id="rId17"/>
    <p:sldId id="287" r:id="rId18"/>
    <p:sldId id="292" r:id="rId19"/>
    <p:sldId id="293" r:id="rId20"/>
    <p:sldId id="294" r:id="rId21"/>
    <p:sldId id="295" r:id="rId22"/>
    <p:sldId id="290" r:id="rId23"/>
    <p:sldId id="297" r:id="rId24"/>
    <p:sldId id="291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f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f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bZSe6N_BX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ZbZSe6N_BX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0E0-5047-4D30-BC14-CEE8DB804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F333-09F9-4FF4-BFCB-F268D46AE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Cindy stenger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2008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229B1-F8EB-4270-BD0A-2A4F6DA7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LESSON #15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ADD6D98-4AC7-49A5-892F-76BCBD205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026" y="2379690"/>
            <a:ext cx="2862263" cy="371370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750A6E-5675-4403-9C1E-027EE27D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19" y="643467"/>
            <a:ext cx="556656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D0FC56-469B-4876-872C-9600E2051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390" y="3708236"/>
            <a:ext cx="4962761" cy="2340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/>
              <a:t>You might want to do this with your class first, then when you introduce functions, Pick it back up</a:t>
            </a:r>
          </a:p>
        </p:txBody>
      </p:sp>
      <p:sp>
        <p:nvSpPr>
          <p:cNvPr id="10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9E07D-0EFA-4FA6-8B43-0C419B027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238124"/>
            <a:ext cx="6765178" cy="6393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4602B-AECC-4808-B93A-AEAEF6FA4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065" y="1142917"/>
            <a:ext cx="5051472" cy="25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5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68E5E3-8E1E-46F1-82CF-A119C5D2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 led info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23B8048-B360-4FBD-BBC9-652AC1A79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9612F76-AEC0-4504-B1D8-F6715E6B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151103"/>
            <a:ext cx="6844045" cy="45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214C9-C658-4F38-825A-E1A23CFD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breadboard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intro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C9C3B7-66D2-4D4F-BCE3-430228057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EE2F3-E029-462D-876D-9FF6D351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928671"/>
            <a:ext cx="6844045" cy="499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BC959-5DF9-4E9D-8FE6-8CC914C1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7" y="2463800"/>
            <a:ext cx="3909504" cy="40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72151-2AEC-4F67-B5F5-702D6589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Build the circuit on the breadboard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AF8CA45-46DE-4615-9299-D4FCB14A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A060A009-922B-4413-B2CD-868ABBE8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663465"/>
            <a:ext cx="6844045" cy="55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7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B06B4-7CD9-4F14-8069-3597BE0E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Review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flowchart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A9D6036-A74D-4031-870F-8C3A0CA5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A06BF6E-237C-457B-8E60-0C0BCB951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59" y="643467"/>
            <a:ext cx="541348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0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87519-4BB0-4B00-92F8-9A84D764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Traffic light program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8C11677-E3D4-4F09-98BF-AB3DF2466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8D0FA8-D2EC-4E79-A987-7F98174F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095" y="643467"/>
            <a:ext cx="475941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B12C26D9-4D38-4A64-B38F-A4E53B518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9" r="11243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8729-6DCA-44D6-8209-A90030F7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-3"/>
            <a:ext cx="5829299" cy="6711045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Can we use functions to simplify this program?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Our traffic light is initialized as red  and we are “waiting for a car to arrive.” We will use a pushbutton to indicate a car has been detected.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Once a car arrives, we will change the light to green and start a timer to change from green to yellow to red again.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Let’s use a FUNCTION to operate the lights.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3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469649-399F-4214-B50C-9BFC9871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7DC648B-4918-4606-86F3-4A6398C6C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39"/>
          <a:stretch/>
        </p:blipFill>
        <p:spPr>
          <a:xfrm>
            <a:off x="-76200" y="10"/>
            <a:ext cx="1227160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E7DDCB-7AD9-4E7B-865F-1D879406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6306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4FFAB9-8F6F-4196-BF70-FEA91AAC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5C74F3-C54A-47DB-9B66-CD1CB13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4" r="7585"/>
          <a:stretch/>
        </p:blipFill>
        <p:spPr>
          <a:xfrm>
            <a:off x="-1" y="10"/>
            <a:ext cx="12466865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8B58BF-E640-43FC-A1D4-748AB7761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490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8C74C-61B3-4817-9764-BD323A4B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Liberation Serif"/>
              </a:rPr>
              <a:t>functions: 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474E4C-E623-4A14-9037-F00A9A16F3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4146" y="1046962"/>
            <a:ext cx="80308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of the coolest structures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computer science world is the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(sometimes called procedures)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 mini programs that you can 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and over inside of your bigger program.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lesson will help you intuitively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 why combining chunks of code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be such a helpful practice. </a:t>
            </a:r>
          </a:p>
        </p:txBody>
      </p:sp>
    </p:spTree>
    <p:extLst>
      <p:ext uri="{BB962C8B-B14F-4D97-AF65-F5344CB8AC3E}">
        <p14:creationId xmlns:p14="http://schemas.microsoft.com/office/powerpoint/2010/main" val="880999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0A965-41DF-447E-9CF0-F8F48B86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Call function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F4BF7D7-6118-464E-B8A8-28DCDC72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36A81E-F450-4EC2-BF34-9CF9644D1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160" y="643467"/>
            <a:ext cx="278328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0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9398-45C7-4EE8-8EF3-7B645C42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8385-F470-4A91-A3BD-7ADE8FE0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C7DAF8-F762-42E5-9F6C-E4589182F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7" r="2" b="7079"/>
          <a:stretch/>
        </p:blipFill>
        <p:spPr>
          <a:xfrm>
            <a:off x="5066238" y="643467"/>
            <a:ext cx="6135124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D258D-1D40-402F-86F9-A5582125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Traffic light using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function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22FE373-0674-46F2-ACBD-272C6157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01FE78A-B01B-4ABD-879B-075AB2E7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134" y="643467"/>
            <a:ext cx="565133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A355D-DD48-4F7E-9654-095615C4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Check your program on the emulator</a:t>
            </a:r>
          </a:p>
        </p:txBody>
      </p:sp>
      <p:pic>
        <p:nvPicPr>
          <p:cNvPr id="3" name="IMG_5586">
            <a:hlinkClick r:id="" action="ppaction://media"/>
            <a:extLst>
              <a:ext uri="{FF2B5EF4-FFF2-40B4-BE49-F238E27FC236}">
                <a16:creationId xmlns:a16="http://schemas.microsoft.com/office/drawing/2014/main" id="{4A889A21-B408-4956-A2EA-E403291441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489" y="3422650"/>
            <a:ext cx="2862263" cy="1609725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G_5586">
            <a:hlinkClick r:id="" action="ppaction://media"/>
            <a:extLst>
              <a:ext uri="{FF2B5EF4-FFF2-40B4-BE49-F238E27FC236}">
                <a16:creationId xmlns:a16="http://schemas.microsoft.com/office/drawing/2014/main" id="{ECBA10C0-761E-44BA-97A4-4C7233333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251-E461-450C-A9A6-520AA648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Download your program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802D858-1586-4955-B069-ADF353C77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4495A529-AC65-4B1C-A674-B3BE9762A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9"/>
          <a:stretch/>
        </p:blipFill>
        <p:spPr>
          <a:xfrm>
            <a:off x="5066216" y="643467"/>
            <a:ext cx="613516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14CC-BF33-40BD-89FA-89172C56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traffic light</a:t>
            </a:r>
          </a:p>
        </p:txBody>
      </p:sp>
      <p:pic>
        <p:nvPicPr>
          <p:cNvPr id="4" name="IMG_5578">
            <a:hlinkClick r:id="" action="ppaction://media"/>
            <a:extLst>
              <a:ext uri="{FF2B5EF4-FFF2-40B4-BE49-F238E27FC236}">
                <a16:creationId xmlns:a16="http://schemas.microsoft.com/office/drawing/2014/main" id="{EAD888D4-CDBE-4775-B6E7-DAC9DA93FA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400" y="2249488"/>
            <a:ext cx="6296025" cy="3541712"/>
          </a:xfrm>
        </p:spPr>
      </p:pic>
    </p:spTree>
    <p:extLst>
      <p:ext uri="{BB962C8B-B14F-4D97-AF65-F5344CB8AC3E}">
        <p14:creationId xmlns:p14="http://schemas.microsoft.com/office/powerpoint/2010/main" val="7482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B6937-34E7-4C2E-9F2E-FE6DB2C9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Let’s start with a song:</a:t>
            </a:r>
          </a:p>
        </p:txBody>
      </p:sp>
      <p:sp>
        <p:nvSpPr>
          <p:cNvPr id="74" name="Content Placeholder 8">
            <a:extLst>
              <a:ext uri="{FF2B5EF4-FFF2-40B4-BE49-F238E27FC236}">
                <a16:creationId xmlns:a16="http://schemas.microsoft.com/office/drawing/2014/main" id="{48B474AB-DD76-44BE-B0A1-E4D3D2F3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 thought we were talking about functions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FDE782F5-4305-48F0-A0B0-96BFCB24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497" y="1322064"/>
            <a:ext cx="6607113" cy="3734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D5F49-5A58-4CD5-8F06-AA98A3657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823" y="3124771"/>
            <a:ext cx="2040146" cy="1330769"/>
          </a:xfrm>
          <a:prstGeom prst="rect">
            <a:avLst/>
          </a:prstGeom>
        </p:spPr>
      </p:pic>
      <p:pic>
        <p:nvPicPr>
          <p:cNvPr id="8" name="Online Media 7" title="Pharrell Williams - Happy (Video)">
            <a:hlinkClick r:id="" action="ppaction://media"/>
            <a:extLst>
              <a:ext uri="{FF2B5EF4-FFF2-40B4-BE49-F238E27FC236}">
                <a16:creationId xmlns:a16="http://schemas.microsoft.com/office/drawing/2014/main" id="{44B8F0E7-060F-415B-A0B6-1941D58EB0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118751" y="1298779"/>
            <a:ext cx="5472521" cy="30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B847F-9002-4467-AE5E-054CD33CB785}"/>
              </a:ext>
            </a:extLst>
          </p:cNvPr>
          <p:cNvSpPr txBox="1"/>
          <p:nvPr/>
        </p:nvSpPr>
        <p:spPr>
          <a:xfrm>
            <a:off x="851647" y="181957"/>
            <a:ext cx="11214847" cy="6494085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It might seem crazy what I'm about to say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Sunshine she's here, you can take a break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I'm a hot air balloon that can go to space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With the air, like I don't care baby by the way (come on)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a room without a roof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happiness is the truth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know what happiness is to you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that's what you </a:t>
            </a:r>
            <a:r>
              <a:rPr lang="en-US" sz="1600" dirty="0" err="1">
                <a:solidFill>
                  <a:schemeClr val="bg1"/>
                </a:solidFill>
              </a:rPr>
              <a:t>wanna</a:t>
            </a:r>
            <a:r>
              <a:rPr lang="en-US" sz="1600" dirty="0">
                <a:solidFill>
                  <a:schemeClr val="bg1"/>
                </a:solidFill>
              </a:rPr>
              <a:t> do (hey)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Here come bad news talking this and that (yeah)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Well, give me all you got, and don't hold it back (yeah)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Well, I should probably warn you, you'll be just fine (yeah)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No offense to you, don't waste your time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(Here's why)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a room without a roof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happiness is the truth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know what happiness is to you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that's what you </a:t>
            </a:r>
            <a:r>
              <a:rPr lang="en-US" sz="1600" dirty="0" err="1">
                <a:solidFill>
                  <a:schemeClr val="bg1"/>
                </a:solidFill>
              </a:rPr>
              <a:t>wanna</a:t>
            </a:r>
            <a:r>
              <a:rPr lang="en-US" sz="1600" dirty="0">
                <a:solidFill>
                  <a:schemeClr val="bg1"/>
                </a:solidFill>
              </a:rPr>
              <a:t> do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Here go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(Happy)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Bring me down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Can't nothing (happy)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Bring me down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My level's too high (happy)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To bring me down</a:t>
            </a:r>
          </a:p>
          <a:p>
            <a:r>
              <a:rPr lang="en-US" sz="1600" dirty="0">
                <a:solidFill>
                  <a:schemeClr val="bg1"/>
                </a:solidFill>
              </a:rPr>
              <a:t>To bring me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(Let me tell you now)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Bring me down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Can't nothing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Bring me down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His level's too high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To bring me down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To bring me down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a room without a roof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happiness is the truth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know what happiness is to you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that's what you </a:t>
            </a:r>
            <a:r>
              <a:rPr lang="en-US" sz="1600" dirty="0" err="1">
                <a:solidFill>
                  <a:schemeClr val="bg1"/>
                </a:solidFill>
              </a:rPr>
              <a:t>wanna</a:t>
            </a:r>
            <a:r>
              <a:rPr lang="en-US" sz="1600" dirty="0">
                <a:solidFill>
                  <a:schemeClr val="bg1"/>
                </a:solidFill>
              </a:rPr>
              <a:t> do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a room without a roof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happiness is the truth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know what happiness is to you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Because I'm happy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Clap along if you feel like that's what you </a:t>
            </a:r>
            <a:r>
              <a:rPr lang="en-US" sz="1600" dirty="0" err="1">
                <a:solidFill>
                  <a:schemeClr val="bg1"/>
                </a:solidFill>
              </a:rPr>
              <a:t>wanna</a:t>
            </a:r>
            <a:r>
              <a:rPr lang="en-US" sz="1600" dirty="0">
                <a:solidFill>
                  <a:schemeClr val="bg1"/>
                </a:solidFill>
              </a:rPr>
              <a:t> do</a:t>
            </a:r>
          </a:p>
        </p:txBody>
      </p:sp>
    </p:spTree>
    <p:extLst>
      <p:ext uri="{BB962C8B-B14F-4D97-AF65-F5344CB8AC3E}">
        <p14:creationId xmlns:p14="http://schemas.microsoft.com/office/powerpoint/2010/main" val="21845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DB847F-9002-4467-AE5E-054CD33CB785}"/>
              </a:ext>
            </a:extLst>
          </p:cNvPr>
          <p:cNvSpPr txBox="1"/>
          <p:nvPr/>
        </p:nvSpPr>
        <p:spPr>
          <a:xfrm>
            <a:off x="771527" y="727169"/>
            <a:ext cx="11510961" cy="5946775"/>
          </a:xfrm>
          <a:prstGeom prst="rect">
            <a:avLst/>
          </a:prstGeom>
        </p:spPr>
        <p:txBody>
          <a:bodyPr vert="horz" lIns="91440" tIns="45720" rIns="91440" bIns="45720" numCol="3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It might seem crazy what I'm about to say</a:t>
            </a:r>
            <a:br>
              <a:rPr lang="en-US" sz="1500" dirty="0"/>
            </a:br>
            <a:r>
              <a:rPr lang="en-US" sz="1500" dirty="0"/>
              <a:t>Sunshine she's here, you can take a break</a:t>
            </a:r>
            <a:br>
              <a:rPr lang="en-US" sz="1500" dirty="0"/>
            </a:br>
            <a:r>
              <a:rPr lang="en-US" sz="1500" dirty="0"/>
              <a:t>I'm a hot air balloon that can go to space</a:t>
            </a:r>
            <a:br>
              <a:rPr lang="en-US" sz="1500" dirty="0"/>
            </a:br>
            <a:r>
              <a:rPr lang="en-US" sz="1500" dirty="0"/>
              <a:t>With the air, like I don't care baby by the way (come on)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 (hey)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Here come bad news talking this and that (yeah)</a:t>
            </a:r>
            <a:br>
              <a:rPr lang="en-US" sz="1500" dirty="0"/>
            </a:br>
            <a:r>
              <a:rPr lang="en-US" sz="1500" dirty="0"/>
              <a:t>Well, give me all you got, and don't hold it back (yeah)</a:t>
            </a:r>
            <a:br>
              <a:rPr lang="en-US" sz="1500" dirty="0"/>
            </a:br>
            <a:r>
              <a:rPr lang="en-US" sz="1500" dirty="0"/>
              <a:t>Well, I should probably warn you, you'll be just fine (yeah)</a:t>
            </a:r>
            <a:br>
              <a:rPr lang="en-US" sz="1500" dirty="0"/>
            </a:br>
            <a:r>
              <a:rPr lang="en-US" sz="1500" dirty="0"/>
              <a:t>No offense to you, don't waste your time</a:t>
            </a:r>
            <a:br>
              <a:rPr lang="en-US" sz="1500" dirty="0"/>
            </a:br>
            <a:r>
              <a:rPr lang="en-US" sz="1500" dirty="0"/>
              <a:t>(Here's why)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Here go</a:t>
            </a:r>
            <a:br>
              <a:rPr lang="en-US" sz="1500" dirty="0"/>
            </a:br>
            <a:r>
              <a:rPr lang="en-US" sz="1500" dirty="0"/>
              <a:t>(Happy)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Can't nothing (happy)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My level's too high (happy)</a:t>
            </a:r>
            <a:br>
              <a:rPr lang="en-US" sz="1500" dirty="0"/>
            </a:br>
            <a:r>
              <a:rPr lang="en-US" sz="1500" dirty="0"/>
              <a:t>To bring me down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To bring me</a:t>
            </a:r>
            <a:br>
              <a:rPr lang="en-US" sz="1500" dirty="0"/>
            </a:br>
            <a:r>
              <a:rPr lang="en-US" sz="1500" dirty="0"/>
              <a:t>(Let me tell you now)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Can't nothing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His level's too high</a:t>
            </a:r>
            <a:br>
              <a:rPr lang="en-US" sz="1500" dirty="0"/>
            </a:br>
            <a:r>
              <a:rPr lang="en-US" sz="1500" dirty="0"/>
              <a:t>To bring me down</a:t>
            </a:r>
            <a:br>
              <a:rPr lang="en-US" sz="1500" dirty="0"/>
            </a:br>
            <a:r>
              <a:rPr lang="en-US" sz="1500" dirty="0"/>
              <a:t>To bring me down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500" dirty="0">
              <a:highlight>
                <a:srgbClr val="FFFF00"/>
              </a:highlight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8902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DB847F-9002-4467-AE5E-054CD33CB785}"/>
              </a:ext>
            </a:extLst>
          </p:cNvPr>
          <p:cNvSpPr txBox="1"/>
          <p:nvPr/>
        </p:nvSpPr>
        <p:spPr>
          <a:xfrm>
            <a:off x="5782236" y="772133"/>
            <a:ext cx="8507505" cy="4556126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It might seem crazy what I'm about to say</a:t>
            </a:r>
            <a:br>
              <a:rPr lang="en-US" sz="1600" dirty="0"/>
            </a:br>
            <a:r>
              <a:rPr lang="en-US" sz="1600" dirty="0"/>
              <a:t>Sunshine she's here, you can take a break</a:t>
            </a:r>
            <a:br>
              <a:rPr lang="en-US" sz="1600" dirty="0"/>
            </a:br>
            <a:r>
              <a:rPr lang="en-US" sz="1600" dirty="0"/>
              <a:t>I'm a hot air balloon that can go to space</a:t>
            </a:r>
            <a:br>
              <a:rPr lang="en-US" sz="1600" dirty="0"/>
            </a:br>
            <a:r>
              <a:rPr lang="en-US" sz="1600" dirty="0"/>
              <a:t>With the air, like I don't care baby by the way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600" dirty="0">
              <a:highlight>
                <a:srgbClr val="FFFF00"/>
              </a:highlight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Here come bad news talking this and that </a:t>
            </a:r>
            <a:br>
              <a:rPr lang="en-US" sz="1600" dirty="0"/>
            </a:br>
            <a:r>
              <a:rPr lang="en-US" sz="1600" dirty="0"/>
              <a:t>Well, give me all you got, and don't hold it back </a:t>
            </a:r>
            <a:br>
              <a:rPr lang="en-US" sz="1600" dirty="0"/>
            </a:br>
            <a:r>
              <a:rPr lang="en-US" sz="1600" dirty="0"/>
              <a:t>Well, I should probably warn you, you'll be just fine </a:t>
            </a:r>
            <a:br>
              <a:rPr lang="en-US" sz="1600" dirty="0"/>
            </a:br>
            <a:r>
              <a:rPr lang="en-US" sz="1600" dirty="0"/>
              <a:t>No offense to you, don't waste your time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Can't nothing </a:t>
            </a: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My level's too high </a:t>
            </a:r>
            <a:br>
              <a:rPr lang="en-US" sz="1600" dirty="0"/>
            </a:br>
            <a:r>
              <a:rPr lang="en-US" sz="1600" dirty="0"/>
              <a:t>To bring me down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Can't nothing</a:t>
            </a: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His level's too high</a:t>
            </a:r>
            <a:br>
              <a:rPr lang="en-US" sz="1600" dirty="0"/>
            </a:br>
            <a:r>
              <a:rPr lang="en-US" sz="1600" dirty="0"/>
              <a:t>To bring me down</a:t>
            </a:r>
            <a:br>
              <a:rPr lang="en-US" sz="1600" dirty="0"/>
            </a:br>
            <a:r>
              <a:rPr lang="en-US" sz="1600" dirty="0"/>
              <a:t>To bring me down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97C3E36-11C2-4832-A23D-EEDA41FA39C2}"/>
              </a:ext>
            </a:extLst>
          </p:cNvPr>
          <p:cNvSpPr txBox="1"/>
          <p:nvPr/>
        </p:nvSpPr>
        <p:spPr>
          <a:xfrm>
            <a:off x="372363" y="1685920"/>
            <a:ext cx="4968547" cy="289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800" dirty="0">
                <a:highlight>
                  <a:srgbClr val="FFFF00"/>
                </a:highlight>
              </a:rPr>
              <a:t>Chorus: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800" dirty="0" err="1">
                <a:highlight>
                  <a:srgbClr val="FFFF00"/>
                </a:highlight>
              </a:rPr>
              <a:t>wanna</a:t>
            </a:r>
            <a:r>
              <a:rPr lang="en-US" sz="1800" dirty="0">
                <a:highlight>
                  <a:srgbClr val="FFFF00"/>
                </a:highlight>
              </a:rPr>
              <a:t> do </a:t>
            </a:r>
          </a:p>
        </p:txBody>
      </p:sp>
    </p:spTree>
    <p:extLst>
      <p:ext uri="{BB962C8B-B14F-4D97-AF65-F5344CB8AC3E}">
        <p14:creationId xmlns:p14="http://schemas.microsoft.com/office/powerpoint/2010/main" val="179673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8" name="Rectangle 19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147878-A53B-46F9-A97D-EC7CD53C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50990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For your homework, find a song your class would enjoy and show how you could apply the concept of function to your song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07B5C-0665-4450-8532-4A6EDB760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38" r="26532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5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6233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15C30-0131-43AD-83E5-1C22DBA8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You can find a similar lesson at Cs Unplugged</a:t>
            </a:r>
            <a:br>
              <a:rPr lang="en-US" sz="2000">
                <a:solidFill>
                  <a:srgbClr val="FFFFFF"/>
                </a:solidFill>
              </a:rPr>
            </a:b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2B2EF-A0FF-4756-9E78-5CB713BEA211}"/>
              </a:ext>
            </a:extLst>
          </p:cNvPr>
          <p:cNvSpPr txBox="1"/>
          <p:nvPr/>
        </p:nvSpPr>
        <p:spPr>
          <a:xfrm>
            <a:off x="844620" y="2249487"/>
            <a:ext cx="2862444" cy="3957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FFFF"/>
                </a:solidFill>
              </a:rPr>
              <a:t>https://code.org/curriculum/unplugged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B7BEC9-DAD4-43BF-9E15-2B9967F8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42" y="2708943"/>
            <a:ext cx="8493673" cy="3907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E93D2-5D4D-4E3B-8254-9FE1084296C5}"/>
              </a:ext>
            </a:extLst>
          </p:cNvPr>
          <p:cNvSpPr txBox="1"/>
          <p:nvPr/>
        </p:nvSpPr>
        <p:spPr>
          <a:xfrm>
            <a:off x="5109882" y="636588"/>
            <a:ext cx="588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Teacher examples at CS Makers PD: Uptown Funk, I </a:t>
            </a:r>
            <a:r>
              <a:rPr lang="en-US" dirty="0" err="1"/>
              <a:t>wanna</a:t>
            </a:r>
            <a:r>
              <a:rPr lang="en-US" dirty="0"/>
              <a:t> dance with somebody, Let it be, It’s a hard knock life, Meant to be, Little Einstein's theme song </a:t>
            </a:r>
          </a:p>
        </p:txBody>
      </p:sp>
    </p:spTree>
    <p:extLst>
      <p:ext uri="{BB962C8B-B14F-4D97-AF65-F5344CB8AC3E}">
        <p14:creationId xmlns:p14="http://schemas.microsoft.com/office/powerpoint/2010/main" val="129899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879D4-06E4-4550-BE37-C4036338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11036696" cy="748451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Traffic Light program is newly available on Your CS Makers web site                          http://cs.csis.work/csmakers/</a:t>
            </a:r>
            <a:br>
              <a:rPr lang="en-US" sz="2500" dirty="0"/>
            </a:br>
            <a:endParaRPr lang="en-US" sz="25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41B6B29-A8BC-4509-8BCA-C9516A105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9690"/>
            <a:ext cx="2862263" cy="371370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8B3D6D-5B67-455A-9C52-7E713D2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604521"/>
            <a:ext cx="6844045" cy="36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5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806</TotalTime>
  <Words>1370</Words>
  <Application>Microsoft Office PowerPoint</Application>
  <PresentationFormat>Widescreen</PresentationFormat>
  <Paragraphs>70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Liberation Serif</vt:lpstr>
      <vt:lpstr>Tw Cen MT</vt:lpstr>
      <vt:lpstr>Circuit</vt:lpstr>
      <vt:lpstr>Intro to functions</vt:lpstr>
      <vt:lpstr>functions:  </vt:lpstr>
      <vt:lpstr>Let’s start with a song:</vt:lpstr>
      <vt:lpstr>PowerPoint Presentation</vt:lpstr>
      <vt:lpstr>PowerPoint Presentation</vt:lpstr>
      <vt:lpstr>PowerPoint Presentation</vt:lpstr>
      <vt:lpstr>For your homework, find a song your class would enjoy and show how you could apply the concept of function to your song</vt:lpstr>
      <vt:lpstr>You can find a similar lesson at Cs Unplugged  </vt:lpstr>
      <vt:lpstr>Traffic Light program is newly available on Your CS Makers web site                          http://cs.csis.work/csmakers/ </vt:lpstr>
      <vt:lpstr>LESSON #15</vt:lpstr>
      <vt:lpstr>You might want to do this with your class first, then when you introduce functions, Pick it back up</vt:lpstr>
      <vt:lpstr> led info</vt:lpstr>
      <vt:lpstr>  breadboard intro</vt:lpstr>
      <vt:lpstr>Build the circuit on the breadboard</vt:lpstr>
      <vt:lpstr>Review flowchart</vt:lpstr>
      <vt:lpstr>Traffic light program</vt:lpstr>
      <vt:lpstr>PowerPoint Presentation</vt:lpstr>
      <vt:lpstr>PowerPoint Presentation</vt:lpstr>
      <vt:lpstr>PowerPoint Presentation</vt:lpstr>
      <vt:lpstr>Call function</vt:lpstr>
      <vt:lpstr>PowerPoint Presentation</vt:lpstr>
      <vt:lpstr>Traffic light using  function</vt:lpstr>
      <vt:lpstr>Check your program on the emulator</vt:lpstr>
      <vt:lpstr>Download your program</vt:lpstr>
      <vt:lpstr>Video of traffic 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micro:bit</dc:title>
  <dc:creator>Stenger, Cynthia L</dc:creator>
  <cp:lastModifiedBy>Stenger, Cynthia L</cp:lastModifiedBy>
  <cp:revision>32</cp:revision>
  <dcterms:created xsi:type="dcterms:W3CDTF">2021-07-12T12:22:40Z</dcterms:created>
  <dcterms:modified xsi:type="dcterms:W3CDTF">2021-09-29T17:49:35Z</dcterms:modified>
</cp:coreProperties>
</file>